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95" r:id="rId4"/>
    <p:sldId id="259" r:id="rId5"/>
    <p:sldId id="296" r:id="rId6"/>
    <p:sldId id="263" r:id="rId7"/>
    <p:sldId id="260" r:id="rId8"/>
    <p:sldId id="261" r:id="rId9"/>
    <p:sldId id="262" r:id="rId10"/>
    <p:sldId id="264" r:id="rId11"/>
    <p:sldId id="265" r:id="rId12"/>
    <p:sldId id="268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98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7" r:id="rId38"/>
    <p:sldId id="291" r:id="rId39"/>
    <p:sldId id="292" r:id="rId40"/>
    <p:sldId id="293" r:id="rId41"/>
    <p:sldId id="294" r:id="rId42"/>
    <p:sldId id="299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D53649C-EAD5-4742-910B-50CE42A54665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CEADB28-EF95-4ECA-915F-35A59351A51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52601"/>
            <a:ext cx="8229600" cy="1829761"/>
          </a:xfrm>
        </p:spPr>
        <p:txBody>
          <a:bodyPr/>
          <a:lstStyle/>
          <a:p>
            <a:pPr algn="ctr"/>
            <a:r>
              <a:rPr lang="en-US" dirty="0" smtClean="0"/>
              <a:t>Foundation 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Foundation Day-10</a:t>
            </a:r>
            <a:r>
              <a:rPr lang="en-US" baseline="30000" dirty="0" smtClean="0"/>
              <a:t>th</a:t>
            </a:r>
            <a:r>
              <a:rPr lang="en-US" dirty="0" smtClean="0"/>
              <a:t> Foundation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99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Cultural Program  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0" b="1208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Foundation Day-2012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42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Prize distribution by Dr. Priscilla </a:t>
            </a:r>
            <a:r>
              <a:rPr lang="en-US" sz="2400" dirty="0" err="1"/>
              <a:t>Gonsalves</a:t>
            </a:r>
            <a:endParaRPr lang="en-US" sz="2400" dirty="0"/>
          </a:p>
          <a:p>
            <a:pPr algn="ctr"/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0" b="1208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Foundation Day-2012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86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0" y="5443402"/>
            <a:ext cx="7846832" cy="648232"/>
          </a:xfrm>
        </p:spPr>
        <p:txBody>
          <a:bodyPr>
            <a:noAutofit/>
          </a:bodyPr>
          <a:lstStyle/>
          <a:p>
            <a:pPr algn="ctr"/>
            <a:r>
              <a:rPr lang="en-US" sz="2000" dirty="0"/>
              <a:t>Walking in </a:t>
            </a:r>
            <a:r>
              <a:rPr lang="en-US" sz="2000" dirty="0" smtClean="0"/>
              <a:t>Campus-</a:t>
            </a:r>
            <a:r>
              <a:rPr lang="en-US" sz="2000" dirty="0"/>
              <a:t>Prof. Timothy A. </a:t>
            </a:r>
            <a:r>
              <a:rPr lang="en-US" sz="2000" dirty="0" err="1"/>
              <a:t>Gonsalves</a:t>
            </a:r>
            <a:r>
              <a:rPr lang="en-US" sz="2000" dirty="0"/>
              <a:t>(Director, IIT </a:t>
            </a:r>
            <a:r>
              <a:rPr lang="en-US" sz="2000" dirty="0" err="1"/>
              <a:t>Mandi</a:t>
            </a:r>
            <a:r>
              <a:rPr lang="en-US" sz="2000" dirty="0"/>
              <a:t>), Faculty </a:t>
            </a:r>
            <a:r>
              <a:rPr lang="en-US" sz="2000" dirty="0" smtClean="0"/>
              <a:t>,staff and  </a:t>
            </a:r>
            <a:r>
              <a:rPr lang="en-US" sz="2000" dirty="0"/>
              <a:t>Students</a:t>
            </a:r>
            <a:endParaRPr lang="en-US" sz="2000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en-US" sz="2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4" b="11974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299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304800" y="5443402"/>
            <a:ext cx="8686800" cy="1262198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L-R Prof. Timothy A. </a:t>
            </a:r>
            <a:r>
              <a:rPr lang="en-US" sz="2000" dirty="0" err="1"/>
              <a:t>Gonsalves</a:t>
            </a:r>
            <a:r>
              <a:rPr lang="en-US" sz="2000" dirty="0"/>
              <a:t> felicitating Dr. Paola Di </a:t>
            </a:r>
            <a:r>
              <a:rPr lang="en-US" sz="2000" dirty="0" err="1"/>
              <a:t>Maio</a:t>
            </a:r>
            <a:r>
              <a:rPr lang="en-US" sz="2000" dirty="0"/>
              <a:t> with  a traditional </a:t>
            </a:r>
            <a:r>
              <a:rPr lang="en-US" sz="2000" dirty="0" err="1"/>
              <a:t>Himachali</a:t>
            </a:r>
            <a:r>
              <a:rPr lang="en-US" sz="2000" dirty="0"/>
              <a:t> shawl, Prof. Ramesh </a:t>
            </a:r>
            <a:r>
              <a:rPr lang="en-US" sz="2000" dirty="0" err="1"/>
              <a:t>Oruganti</a:t>
            </a:r>
            <a:r>
              <a:rPr lang="en-US" sz="2000" dirty="0"/>
              <a:t>,  Dr. H. </a:t>
            </a:r>
            <a:r>
              <a:rPr lang="en-US" sz="2000" dirty="0" err="1"/>
              <a:t>Schweppe</a:t>
            </a:r>
            <a:r>
              <a:rPr lang="en-US" sz="2000" dirty="0"/>
              <a:t> (Chief Guest)</a:t>
            </a:r>
            <a:endParaRPr lang="en-US" sz="2000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en-US" sz="2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4" b="11974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985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/>
              <a:t>Volleyball</a:t>
            </a:r>
            <a:r>
              <a:rPr lang="en-US" sz="2400" dirty="0"/>
              <a:t> </a:t>
            </a:r>
            <a:r>
              <a:rPr lang="en-US" sz="2400" dirty="0" smtClean="0"/>
              <a:t>Match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Day-2013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63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047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2200" dirty="0" smtClean="0"/>
              <a:t>Tug-of-War between IIT</a:t>
            </a:r>
            <a:r>
              <a:rPr lang="en-US" sz="2400" dirty="0" smtClean="0"/>
              <a:t> </a:t>
            </a:r>
            <a:r>
              <a:rPr lang="en-US" sz="2400" dirty="0" err="1"/>
              <a:t>Mandi</a:t>
            </a:r>
            <a:r>
              <a:rPr lang="en-US" sz="2400" dirty="0"/>
              <a:t> Female Faculty </a:t>
            </a:r>
            <a:r>
              <a:rPr lang="en-US" sz="2400" dirty="0" smtClean="0"/>
              <a:t>and Students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632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98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 </a:t>
            </a:r>
            <a:r>
              <a:rPr lang="en-US" sz="2400" dirty="0"/>
              <a:t>Dance </a:t>
            </a:r>
            <a:r>
              <a:rPr lang="en-US" sz="2400" dirty="0" smtClean="0"/>
              <a:t>Performance </a:t>
            </a:r>
            <a:r>
              <a:rPr lang="en-US" sz="2400" dirty="0" smtClean="0"/>
              <a:t>by</a:t>
            </a:r>
            <a:r>
              <a:rPr lang="en-US" sz="2400" dirty="0" smtClean="0"/>
              <a:t> </a:t>
            </a:r>
            <a:r>
              <a:rPr lang="en-US" sz="2400" dirty="0" smtClean="0"/>
              <a:t>Students of VGC </a:t>
            </a:r>
            <a:r>
              <a:rPr lang="en-US" sz="2400" dirty="0" err="1" smtClean="0"/>
              <a:t>Mandi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15" b="12015"/>
          <a:stretch>
            <a:fillRect/>
          </a:stretch>
        </p:blipFill>
        <p:spPr>
          <a:xfrm>
            <a:off x="228600" y="259080"/>
            <a:ext cx="8686800" cy="438912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51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Students Singing </a:t>
            </a:r>
            <a:r>
              <a:rPr lang="en-US" sz="2400" dirty="0" smtClean="0"/>
              <a:t>Song- </a:t>
            </a:r>
            <a:r>
              <a:rPr lang="en-US" sz="2400" dirty="0" err="1" smtClean="0"/>
              <a:t>B.Tech</a:t>
            </a:r>
            <a:r>
              <a:rPr lang="en-US" sz="2400" dirty="0" smtClean="0"/>
              <a:t>. Students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95739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400" dirty="0"/>
              <a:t>L-R </a:t>
            </a:r>
            <a:r>
              <a:rPr lang="en-US" sz="2200" dirty="0"/>
              <a:t>Prof</a:t>
            </a:r>
            <a:r>
              <a:rPr lang="en-US" sz="2400" dirty="0"/>
              <a:t>. Timothy A. </a:t>
            </a:r>
            <a:r>
              <a:rPr lang="en-US" sz="2400" dirty="0" err="1"/>
              <a:t>Gonsalves</a:t>
            </a:r>
            <a:r>
              <a:rPr lang="en-US" sz="2400" dirty="0"/>
              <a:t>, Dr. </a:t>
            </a:r>
            <a:r>
              <a:rPr lang="en-US" sz="2400" dirty="0" err="1"/>
              <a:t>Ing</a:t>
            </a:r>
            <a:r>
              <a:rPr lang="en-US" sz="2400" dirty="0"/>
              <a:t> Wolfram </a:t>
            </a:r>
            <a:r>
              <a:rPr lang="en-US" sz="2400" dirty="0" err="1"/>
              <a:t>Ressel</a:t>
            </a:r>
            <a:r>
              <a:rPr lang="en-US" sz="2400" dirty="0"/>
              <a:t>, Mr. Dinesh Kumar Jain, IIT </a:t>
            </a:r>
            <a:r>
              <a:rPr lang="en-US" sz="2400" dirty="0" err="1"/>
              <a:t>Mandi</a:t>
            </a:r>
            <a:r>
              <a:rPr lang="en-US" sz="2400" dirty="0"/>
              <a:t> Faculty and Staff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632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98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103359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Group picture - IIT </a:t>
            </a:r>
            <a:r>
              <a:rPr lang="en-US" sz="2400" dirty="0" err="1"/>
              <a:t>Mandi</a:t>
            </a:r>
            <a:r>
              <a:rPr lang="en-US" sz="2400" dirty="0"/>
              <a:t> Staff, Faculty and Students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r="2025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994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IIT </a:t>
            </a:r>
            <a:r>
              <a:rPr lang="en-US" sz="2400" dirty="0" err="1" smtClean="0"/>
              <a:t>Mandi</a:t>
            </a:r>
            <a:r>
              <a:rPr lang="en-US" sz="2400" dirty="0" smtClean="0"/>
              <a:t> Campus community 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4" b="12024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1st Foundation Day-2010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14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Chief Guest </a:t>
            </a:r>
            <a:r>
              <a:rPr lang="en-US" sz="2400" dirty="0" smtClean="0"/>
              <a:t>Welcome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6" b="497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13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Students Dance </a:t>
            </a:r>
            <a:r>
              <a:rPr lang="en-US" sz="2400" dirty="0" smtClean="0"/>
              <a:t>Performance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01" b="12101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36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Award Distribution by Prof. </a:t>
            </a:r>
            <a:r>
              <a:rPr lang="en-US" sz="2400" dirty="0" err="1" smtClean="0"/>
              <a:t>Lalit</a:t>
            </a:r>
            <a:r>
              <a:rPr lang="en-US" sz="2400" dirty="0" smtClean="0"/>
              <a:t> </a:t>
            </a:r>
            <a:r>
              <a:rPr lang="en-US" sz="2400" dirty="0" err="1" smtClean="0"/>
              <a:t>Malhotra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6" b="497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85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118599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IIT </a:t>
            </a:r>
            <a:r>
              <a:rPr lang="en-US" sz="2400" dirty="0" err="1" smtClean="0"/>
              <a:t>Mandi</a:t>
            </a:r>
            <a:r>
              <a:rPr lang="en-US" sz="2400" dirty="0" smtClean="0"/>
              <a:t> Campus Community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Day-2015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557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2400" dirty="0" smtClean="0"/>
              <a:t>Prof. Ramesh </a:t>
            </a:r>
            <a:r>
              <a:rPr lang="en-US" sz="2400" dirty="0" err="1" smtClean="0"/>
              <a:t>Oruganti</a:t>
            </a:r>
            <a:r>
              <a:rPr lang="en-US" sz="2400" dirty="0" smtClean="0"/>
              <a:t> welcoming Dr. Priscilla </a:t>
            </a:r>
            <a:r>
              <a:rPr lang="en-US" sz="2400" dirty="0" err="1" smtClean="0"/>
              <a:t>Gonsalves</a:t>
            </a:r>
            <a:endParaRPr lang="en-US" sz="2400" dirty="0"/>
          </a:p>
          <a:p>
            <a:pPr algn="ctr"/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9" b="11869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10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Speech by Prof. </a:t>
            </a:r>
            <a:r>
              <a:rPr lang="en-US" sz="2400" dirty="0" err="1" smtClean="0"/>
              <a:t>Subrata</a:t>
            </a:r>
            <a:r>
              <a:rPr lang="en-US" sz="2400" dirty="0" smtClean="0"/>
              <a:t> Ray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Day-2016</a:t>
            </a:r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9" b="118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229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Musical performance by students 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75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Guitar performance by Dr. </a:t>
            </a:r>
            <a:r>
              <a:rPr lang="en-US" sz="2400" dirty="0" err="1" smtClean="0"/>
              <a:t>Puran</a:t>
            </a:r>
            <a:r>
              <a:rPr lang="en-US" sz="2400" dirty="0" smtClean="0"/>
              <a:t> Singh 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Prize distribution by Prof. B.D. </a:t>
            </a:r>
            <a:r>
              <a:rPr lang="en-US" sz="2400" dirty="0" err="1" smtClean="0"/>
              <a:t>Chaudhary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Day-2016</a:t>
            </a:r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934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Lamp lightning BY Dr. Alan Mickelson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0" b="1215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22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Prize distribution By Prof. Timothy A. </a:t>
            </a:r>
            <a:r>
              <a:rPr lang="en-US" sz="2400" dirty="0" err="1"/>
              <a:t>G</a:t>
            </a:r>
            <a:r>
              <a:rPr lang="en-US" sz="2400" dirty="0" err="1" smtClean="0"/>
              <a:t>onsalves</a:t>
            </a:r>
            <a:r>
              <a:rPr lang="en-US" sz="2400" dirty="0" smtClean="0"/>
              <a:t> (Director, IIT </a:t>
            </a:r>
            <a:r>
              <a:rPr lang="en-US" sz="2400" dirty="0" err="1" smtClean="0"/>
              <a:t>Mandi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4" b="12024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Foundation Day-2010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4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Medal distribution by Dr. Priscilla </a:t>
            </a:r>
            <a:r>
              <a:rPr lang="en-US" sz="2400" dirty="0" err="1" smtClean="0"/>
              <a:t>Gonsalves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0" b="1215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12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1185998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Medal </a:t>
            </a:r>
            <a:r>
              <a:rPr lang="en-US" sz="2800" dirty="0" smtClean="0"/>
              <a:t>distribution</a:t>
            </a:r>
            <a:r>
              <a:rPr lang="en-US" sz="2800" dirty="0"/>
              <a:t> </a:t>
            </a:r>
            <a:r>
              <a:rPr lang="en-US" sz="2800" dirty="0" smtClean="0"/>
              <a:t>by</a:t>
            </a:r>
            <a:r>
              <a:rPr lang="en-US" sz="2800" dirty="0" smtClean="0"/>
              <a:t> </a:t>
            </a:r>
            <a:r>
              <a:rPr lang="en-US" sz="2800" dirty="0"/>
              <a:t>Dr</a:t>
            </a:r>
            <a:r>
              <a:rPr lang="en-US" sz="2800" dirty="0" smtClean="0"/>
              <a:t>. </a:t>
            </a:r>
            <a:r>
              <a:rPr lang="en-US" sz="2800" dirty="0" err="1" smtClean="0"/>
              <a:t>Bringi</a:t>
            </a:r>
            <a:r>
              <a:rPr lang="en-US" sz="2800" dirty="0" smtClean="0"/>
              <a:t> </a:t>
            </a:r>
            <a:r>
              <a:rPr lang="en-US" sz="2800" dirty="0" err="1" smtClean="0"/>
              <a:t>Dev</a:t>
            </a:r>
            <a:endParaRPr lang="en-US" sz="2800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0" b="1215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7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err="1"/>
              <a:t>Fussball</a:t>
            </a:r>
            <a:r>
              <a:rPr lang="en-US" sz="2400" dirty="0"/>
              <a:t> game during Sports </a:t>
            </a:r>
            <a:r>
              <a:rPr lang="en-US" sz="2400" dirty="0" smtClean="0"/>
              <a:t>Week 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Day-2017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0" b="121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110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103359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Welcome of Guest -Dr</a:t>
            </a:r>
            <a:r>
              <a:rPr lang="en-US" sz="2400" dirty="0"/>
              <a:t>. </a:t>
            </a:r>
            <a:r>
              <a:rPr lang="en-US" sz="2400" dirty="0" err="1"/>
              <a:t>Bringi</a:t>
            </a:r>
            <a:r>
              <a:rPr lang="en-US" sz="2400" dirty="0"/>
              <a:t> </a:t>
            </a:r>
            <a:r>
              <a:rPr lang="en-US" sz="2400" dirty="0" err="1"/>
              <a:t>Dev</a:t>
            </a:r>
            <a:r>
              <a:rPr lang="en-US" sz="2400" dirty="0"/>
              <a:t> and Dr. </a:t>
            </a:r>
            <a:r>
              <a:rPr lang="en-US" sz="2400" dirty="0" err="1"/>
              <a:t>Hema</a:t>
            </a:r>
            <a:r>
              <a:rPr lang="en-US" sz="2400" dirty="0"/>
              <a:t> </a:t>
            </a:r>
            <a:r>
              <a:rPr lang="en-US" sz="2400" dirty="0" err="1"/>
              <a:t>Sharda</a:t>
            </a:r>
            <a:r>
              <a:rPr lang="en-US" sz="2400" dirty="0"/>
              <a:t> being felicitated 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990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25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Dance performance 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8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Dance performance by </a:t>
            </a:r>
            <a:r>
              <a:rPr lang="en-US" sz="2400" dirty="0" err="1" smtClean="0"/>
              <a:t>B.Tech</a:t>
            </a:r>
            <a:r>
              <a:rPr lang="en-US" sz="2400" dirty="0" smtClean="0"/>
              <a:t>. students 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51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110979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Group picture of medal winners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0" b="1215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04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Musical performance 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82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Welcome of Chief </a:t>
            </a:r>
            <a:r>
              <a:rPr lang="en-US" sz="2400" dirty="0" smtClean="0"/>
              <a:t>guest (1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Batch Students)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40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Group picture with Chief guest 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0" b="1215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8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Prize distribution by Dr</a:t>
            </a:r>
            <a:r>
              <a:rPr lang="en-US" sz="2400" dirty="0"/>
              <a:t>. Priscilla </a:t>
            </a:r>
            <a:r>
              <a:rPr lang="en-US" sz="2400" dirty="0" err="1" smtClean="0"/>
              <a:t>Gonsalves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4" b="12024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Foundation Day-2010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13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Dance performance by Mind Tree girls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0" b="1215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52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err="1" smtClean="0"/>
              <a:t>Bhangra</a:t>
            </a:r>
            <a:r>
              <a:rPr lang="en-US" sz="2400" dirty="0" smtClean="0"/>
              <a:t> by Students 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0" b="1215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Foundation Day-2019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35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1143000"/>
            <a:ext cx="487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Archives Team:</a:t>
            </a:r>
          </a:p>
          <a:p>
            <a:endParaRPr lang="en-US" dirty="0" smtClean="0"/>
          </a:p>
          <a:p>
            <a:r>
              <a:rPr lang="en-US" dirty="0" smtClean="0"/>
              <a:t>Dr. Astrid </a:t>
            </a:r>
            <a:r>
              <a:rPr lang="en-US" dirty="0" err="1" smtClean="0"/>
              <a:t>Kiehn</a:t>
            </a:r>
            <a:endParaRPr lang="en-US" dirty="0" smtClean="0"/>
          </a:p>
          <a:p>
            <a:r>
              <a:rPr lang="en-US" dirty="0" smtClean="0"/>
              <a:t>Mr. </a:t>
            </a:r>
            <a:r>
              <a:rPr lang="en-US" dirty="0" err="1" smtClean="0"/>
              <a:t>Naresh</a:t>
            </a:r>
            <a:r>
              <a:rPr lang="en-US" dirty="0" smtClean="0"/>
              <a:t> Singh </a:t>
            </a:r>
            <a:r>
              <a:rPr lang="en-US" dirty="0" err="1" smtClean="0"/>
              <a:t>Bhandari</a:t>
            </a:r>
            <a:endParaRPr lang="en-US" dirty="0" smtClean="0"/>
          </a:p>
          <a:p>
            <a:r>
              <a:rPr lang="en-US" dirty="0" smtClean="0"/>
              <a:t>Dr. </a:t>
            </a:r>
            <a:r>
              <a:rPr lang="en-US" dirty="0" err="1" smtClean="0"/>
              <a:t>Rajeshwari</a:t>
            </a:r>
            <a:r>
              <a:rPr lang="en-US" dirty="0" smtClean="0"/>
              <a:t> </a:t>
            </a:r>
            <a:r>
              <a:rPr lang="en-US" dirty="0" err="1" smtClean="0"/>
              <a:t>Dutt</a:t>
            </a:r>
            <a:endParaRPr lang="en-US" dirty="0" smtClean="0"/>
          </a:p>
          <a:p>
            <a:r>
              <a:rPr lang="en-US" dirty="0" smtClean="0"/>
              <a:t>Dr. </a:t>
            </a:r>
            <a:r>
              <a:rPr lang="en-US" dirty="0" err="1" smtClean="0"/>
              <a:t>Devika</a:t>
            </a:r>
            <a:r>
              <a:rPr lang="en-US" dirty="0" smtClean="0"/>
              <a:t> </a:t>
            </a:r>
            <a:r>
              <a:rPr lang="en-US" dirty="0" err="1" smtClean="0"/>
              <a:t>Sethi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Ms. </a:t>
            </a:r>
            <a:r>
              <a:rPr lang="en-US" dirty="0" err="1" smtClean="0"/>
              <a:t>Anju</a:t>
            </a:r>
            <a:r>
              <a:rPr lang="en-US" dirty="0" smtClean="0"/>
              <a:t> (Project Associate)</a:t>
            </a:r>
          </a:p>
          <a:p>
            <a:endParaRPr lang="en-US" dirty="0" smtClean="0"/>
          </a:p>
          <a:p>
            <a:r>
              <a:rPr lang="en-US" dirty="0" smtClean="0"/>
              <a:t>Ms. </a:t>
            </a:r>
            <a:r>
              <a:rPr lang="en-US" dirty="0" err="1" smtClean="0"/>
              <a:t>Jyoti</a:t>
            </a:r>
            <a:r>
              <a:rPr lang="en-US" dirty="0" smtClean="0"/>
              <a:t> Sharma (Student)</a:t>
            </a:r>
          </a:p>
          <a:p>
            <a:r>
              <a:rPr lang="en-US" dirty="0" smtClean="0"/>
              <a:t>Mr. </a:t>
            </a:r>
            <a:r>
              <a:rPr lang="en-US" dirty="0" err="1" smtClean="0"/>
              <a:t>Debanshu</a:t>
            </a:r>
            <a:r>
              <a:rPr lang="en-US" dirty="0" smtClean="0"/>
              <a:t> </a:t>
            </a:r>
            <a:r>
              <a:rPr lang="en-US" dirty="0" err="1"/>
              <a:t>Shrivastava</a:t>
            </a:r>
            <a:r>
              <a:rPr lang="en-US" dirty="0"/>
              <a:t> (</a:t>
            </a:r>
            <a:r>
              <a:rPr lang="en-US" dirty="0" smtClean="0"/>
              <a:t>Student)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634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4000">
        <p:fade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Group Picture of Student, Faculty and Staff 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4" b="12024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Foundation Day-2010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42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2400" dirty="0"/>
              <a:t>Mr. </a:t>
            </a:r>
            <a:r>
              <a:rPr lang="en-US" sz="2400" dirty="0" err="1"/>
              <a:t>Rajat</a:t>
            </a:r>
            <a:r>
              <a:rPr lang="en-US" sz="2400" dirty="0"/>
              <a:t> </a:t>
            </a:r>
            <a:r>
              <a:rPr lang="en-US" sz="2400" dirty="0" smtClean="0"/>
              <a:t>Sharma (</a:t>
            </a:r>
            <a:r>
              <a:rPr lang="en-US" sz="2400" dirty="0" err="1"/>
              <a:t>JE,Civil</a:t>
            </a:r>
            <a:r>
              <a:rPr lang="en-US" sz="2400" dirty="0"/>
              <a:t>)  receiving award from Dr. David Phillips</a:t>
            </a:r>
            <a:endParaRPr lang="en-US" sz="2400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632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 Foundation Day-2011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335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Tug-of-War between Students and Faculty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6326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 Foundation Day-2011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64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Game- IIT </a:t>
            </a:r>
            <a:r>
              <a:rPr lang="en-US" sz="2400" dirty="0" err="1" smtClean="0"/>
              <a:t>Mandi</a:t>
            </a:r>
            <a:r>
              <a:rPr lang="en-US" sz="2400" dirty="0" smtClean="0"/>
              <a:t> Faculty and staff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6" b="16336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 Foundation Day-2011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8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IIT </a:t>
            </a:r>
            <a:r>
              <a:rPr lang="en-US" sz="2400" dirty="0" err="1" smtClean="0"/>
              <a:t>Mandi</a:t>
            </a:r>
            <a:r>
              <a:rPr lang="en-US" sz="2400" dirty="0" smtClean="0"/>
              <a:t> Campus Community</a:t>
            </a:r>
            <a:endParaRPr lang="en-US" sz="24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0" b="1208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Foundation Day-2012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5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</TotalTime>
  <Words>479</Words>
  <Application>Microsoft Office PowerPoint</Application>
  <PresentationFormat>On-screen Show (4:3)</PresentationFormat>
  <Paragraphs>93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Concourse</vt:lpstr>
      <vt:lpstr>Foundation Day</vt:lpstr>
      <vt:lpstr>1st Foundation Day-2010</vt:lpstr>
      <vt:lpstr>1st Foundation Day-2010</vt:lpstr>
      <vt:lpstr>1st Foundation Day-2010</vt:lpstr>
      <vt:lpstr>1st Foundation Day-2010</vt:lpstr>
      <vt:lpstr>2nd  Foundation Day-2011</vt:lpstr>
      <vt:lpstr>2nd  Foundation Day-2011</vt:lpstr>
      <vt:lpstr>2nd  Foundation Day-2011</vt:lpstr>
      <vt:lpstr>3rd Foundation Day-2012</vt:lpstr>
      <vt:lpstr>3rd Foundation Day-2012</vt:lpstr>
      <vt:lpstr>3rd Foundation Day-2012</vt:lpstr>
      <vt:lpstr>4th Foundation Day-2013</vt:lpstr>
      <vt:lpstr>4th Foundation Day-2013</vt:lpstr>
      <vt:lpstr>4th Foundation Day-2013</vt:lpstr>
      <vt:lpstr>4th Foundation Day-2013</vt:lpstr>
      <vt:lpstr>5th Foundation Day-2014</vt:lpstr>
      <vt:lpstr>5th Foundation Day-2014</vt:lpstr>
      <vt:lpstr>5th Foundation Day-2014</vt:lpstr>
      <vt:lpstr>5th Foundation Day-2014</vt:lpstr>
      <vt:lpstr>6th Foundation Day-2015</vt:lpstr>
      <vt:lpstr>6th Foundation Day-2015</vt:lpstr>
      <vt:lpstr>6th Foundation Day-2015</vt:lpstr>
      <vt:lpstr>6th Foundation Day-2015</vt:lpstr>
      <vt:lpstr>7th Foundation Day-2016</vt:lpstr>
      <vt:lpstr>7th Foundation Day-2016</vt:lpstr>
      <vt:lpstr>7th Foundation Day-2016</vt:lpstr>
      <vt:lpstr>7th Foundation Day-2016</vt:lpstr>
      <vt:lpstr>7th Foundation Day-2016</vt:lpstr>
      <vt:lpstr>8th Foundation Day-2017</vt:lpstr>
      <vt:lpstr>8th Foundation Day-2017</vt:lpstr>
      <vt:lpstr>8th Foundation Day-2017</vt:lpstr>
      <vt:lpstr>8th Foundation Day-2017</vt:lpstr>
      <vt:lpstr>9th Foundation Day-2018</vt:lpstr>
      <vt:lpstr>9th Foundation Day-2018</vt:lpstr>
      <vt:lpstr>9th Foundation Day-2018</vt:lpstr>
      <vt:lpstr>9th Foundation Day-2018</vt:lpstr>
      <vt:lpstr>9th Foundation Day-2018</vt:lpstr>
      <vt:lpstr>10th Foundation Day-2019</vt:lpstr>
      <vt:lpstr>10th Foundation Day-2019</vt:lpstr>
      <vt:lpstr>10th Foundation Day-2019</vt:lpstr>
      <vt:lpstr>10th Foundation Day-2019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iitkamand</dc:creator>
  <cp:lastModifiedBy>iitkamand</cp:lastModifiedBy>
  <cp:revision>36</cp:revision>
  <dcterms:created xsi:type="dcterms:W3CDTF">2020-02-14T09:44:24Z</dcterms:created>
  <dcterms:modified xsi:type="dcterms:W3CDTF">2020-02-24T04:28:55Z</dcterms:modified>
</cp:coreProperties>
</file>